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veat" panose="020B0604020202020204" charset="0"/>
      <p:regular r:id="rId21"/>
      <p:bold r:id="rId22"/>
    </p:embeddedFont>
    <p:embeddedFont>
      <p:font typeface="Nunito" panose="020B0604020202020204" charset="-52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34" d="100"/>
          <a:sy n="134" d="100"/>
        </p:scale>
        <p:origin x="150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dd236bfea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dd236bfea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dd236bfe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dd236bfe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dd236bfea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dd236bfea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dd236bfea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dd236bfea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dd236bfea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dd236bfea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dd236bfea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dd236bfea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dd236bfea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dd236bfea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dd236bfea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dd236bfea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dd236bfea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dd236bfea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61da6c55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61da6c55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dd236bfea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dd236bfea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dd236bfea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dd236bfea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dd236bfea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dd236bfea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61da6c55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61da6c55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dd236bfea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dd236bfea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dd236bfea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dd236bfea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dd236bfea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dd236bfea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290825" y="438600"/>
            <a:ext cx="7268700" cy="27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73763"/>
                </a:solidFill>
              </a:rPr>
              <a:t>Особенности организации образовательной деятельности</a:t>
            </a:r>
            <a:endParaRPr b="1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73763"/>
                </a:solidFill>
              </a:rPr>
              <a:t> для детей с ОВЗ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008243" y="3420550"/>
            <a:ext cx="5661782" cy="13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60000"/>
                </a:solidFill>
              </a:rPr>
              <a:t>Штримп Ирина Петровна, </a:t>
            </a:r>
            <a:endParaRPr dirty="0">
              <a:solidFill>
                <a:srgbClr val="6600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60000"/>
                </a:solidFill>
              </a:rPr>
              <a:t>заместитель директора по </a:t>
            </a:r>
            <a:r>
              <a:rPr lang="ru" dirty="0" smtClean="0">
                <a:solidFill>
                  <a:srgbClr val="660000"/>
                </a:solidFill>
              </a:rPr>
              <a:t>УВР МОБУ «Кудровская СОШ № 3», </a:t>
            </a:r>
            <a:endParaRPr dirty="0">
              <a:solidFill>
                <a:srgbClr val="6600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60000"/>
                </a:solidFill>
              </a:rPr>
              <a:t>учитель начальных классов высшей квалификационной категории, дефектолог</a:t>
            </a:r>
            <a:endParaRPr dirty="0">
              <a:solidFill>
                <a:srgbClr val="66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75" y="238575"/>
            <a:ext cx="8505023" cy="472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819150" y="236006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2"/>
                </a:solidFill>
              </a:rPr>
              <a:t>Федеральный закон «Об образовании в Российской Федерации» (№273-ФЗ)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 t="27822" b="-555"/>
          <a:stretch/>
        </p:blipFill>
        <p:spPr>
          <a:xfrm>
            <a:off x="291375" y="1190606"/>
            <a:ext cx="8551400" cy="38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819150" y="216944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chemeClr val="bg2"/>
                </a:solidFill>
              </a:rPr>
              <a:t>Федеральный закон «Об образовании в Российской Федерации» (№273-ФЗ)</a:t>
            </a:r>
            <a:endParaRPr dirty="0"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 t="28571"/>
          <a:stretch/>
        </p:blipFill>
        <p:spPr>
          <a:xfrm>
            <a:off x="304050" y="1271588"/>
            <a:ext cx="8602050" cy="368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819150" y="238378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chemeClr val="bg2"/>
                </a:solidFill>
              </a:rPr>
              <a:t>Федеральный закон «Об образовании в Российской Федерации» (№273-ФЗ)</a:t>
            </a:r>
            <a:endParaRPr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3" name="Google Shape;213;p25"/>
          <p:cNvPicPr preferRelativeResize="0"/>
          <p:nvPr/>
        </p:nvPicPr>
        <p:blipFill rotWithShape="1">
          <a:blip r:embed="rId3">
            <a:alphaModFix/>
          </a:blip>
          <a:srcRect t="27613"/>
          <a:stretch/>
        </p:blipFill>
        <p:spPr>
          <a:xfrm>
            <a:off x="278700" y="1264444"/>
            <a:ext cx="8500725" cy="3652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819150" y="174082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chemeClr val="bg2"/>
                </a:solidFill>
              </a:rPr>
              <a:t>Федеральный закон «Об образовании в Российской Федерации» (№273-ФЗ)</a:t>
            </a:r>
            <a:endParaRPr dirty="0"/>
          </a:p>
        </p:txBody>
      </p:sp>
      <p:sp>
        <p:nvSpPr>
          <p:cNvPr id="219" name="Google Shape;219;p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 t="26809"/>
          <a:stretch/>
        </p:blipFill>
        <p:spPr>
          <a:xfrm>
            <a:off x="291350" y="1128683"/>
            <a:ext cx="8526075" cy="383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75" y="253350"/>
            <a:ext cx="8613799" cy="45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100" y="249925"/>
            <a:ext cx="7905274" cy="457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50" y="240700"/>
            <a:ext cx="8075301" cy="46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17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 А С И Б О </a:t>
            </a:r>
            <a:endParaRPr sz="2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А</a:t>
            </a:r>
            <a:endParaRPr sz="2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 И М А Н И Е</a:t>
            </a:r>
            <a:endParaRPr sz="2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body" idx="1"/>
          </p:nvPr>
        </p:nvSpPr>
        <p:spPr>
          <a:xfrm>
            <a:off x="819150" y="2571750"/>
            <a:ext cx="76353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8" name="Google Shape;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2879750"/>
            <a:ext cx="7505700" cy="15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475" y="3145800"/>
            <a:ext cx="7505700" cy="15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 txBox="1">
            <a:spLocks noGrp="1"/>
          </p:cNvSpPr>
          <p:nvPr>
            <p:ph type="ctrTitle"/>
          </p:nvPr>
        </p:nvSpPr>
        <p:spPr>
          <a:xfrm>
            <a:off x="1290825" y="438600"/>
            <a:ext cx="7268700" cy="27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 b="1" i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rPr>
              <a:t>Мир особого ребенка…</a:t>
            </a:r>
            <a:endParaRPr sz="4300" b="1" i="1">
              <a:solidFill>
                <a:schemeClr val="accent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75" y="202700"/>
            <a:ext cx="8728751" cy="47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00" y="205050"/>
            <a:ext cx="8567176" cy="473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63" y="247000"/>
            <a:ext cx="8640076" cy="23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975" y="2514700"/>
            <a:ext cx="8692148" cy="23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050" y="186125"/>
            <a:ext cx="8386702" cy="47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75" y="240275"/>
            <a:ext cx="8310676" cy="46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00" y="162325"/>
            <a:ext cx="8361349" cy="470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87" y="241002"/>
            <a:ext cx="8467626" cy="467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105</Words>
  <Application>Microsoft Office PowerPoint</Application>
  <PresentationFormat>Экран (16:9)</PresentationFormat>
  <Paragraphs>13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Caveat</vt:lpstr>
      <vt:lpstr>Arial</vt:lpstr>
      <vt:lpstr>Times New Roman</vt:lpstr>
      <vt:lpstr>Nunito</vt:lpstr>
      <vt:lpstr>Calibri</vt:lpstr>
      <vt:lpstr>Shift</vt:lpstr>
      <vt:lpstr>Особенности организации образовательной деятельности  для детей с ОВЗ</vt:lpstr>
      <vt:lpstr>Мир особого ребенка…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«Об образовании в Российской Федерации» (№273-ФЗ)</vt:lpstr>
      <vt:lpstr>Федеральный закон «Об образовании в Российской Федерации» (№273-ФЗ)</vt:lpstr>
      <vt:lpstr>Федеральный закон «Об образовании в Российской Федерации» (№273-ФЗ)</vt:lpstr>
      <vt:lpstr>Федеральный закон «Об образовании в Российской Федерации» (№273-ФЗ)</vt:lpstr>
      <vt:lpstr>Презентация PowerPoint</vt:lpstr>
      <vt:lpstr>Презентация PowerPoint</vt:lpstr>
      <vt:lpstr>Презентация PowerPoint</vt:lpstr>
      <vt:lpstr>С П А С И Б О  З А В Н И М А Н И 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образовательной деятельности  для детей с ОВЗ</dc:title>
  <cp:lastModifiedBy>***********</cp:lastModifiedBy>
  <cp:revision>3</cp:revision>
  <dcterms:modified xsi:type="dcterms:W3CDTF">2023-10-09T07:20:42Z</dcterms:modified>
</cp:coreProperties>
</file>